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64.xml" ContentType="application/vnd.openxmlformats-officedocument.presentationml.notesSlide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6.xml" ContentType="application/vnd.openxmlformats-officedocument.presentationml.slideLayout+xml"/>
  <Default Extension="xml" ContentType="application/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70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notesSlides/notesSlide66.xml" ContentType="application/vnd.openxmlformats-officedocument.presentationml.notesSlide+xml"/>
  <Override PartName="/ppt/slides/slide68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7.xml" ContentType="application/vnd.openxmlformats-officedocument.presentationml.slideLayout+xml"/>
  <Default Extension="png" ContentType="image/png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49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59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74"/>
  </p:notesMasterIdLst>
  <p:sldIdLst>
    <p:sldId id="256" r:id="rId2"/>
    <p:sldId id="298" r:id="rId3"/>
    <p:sldId id="258" r:id="rId4"/>
    <p:sldId id="300" r:id="rId5"/>
    <p:sldId id="260" r:id="rId6"/>
    <p:sldId id="302" r:id="rId7"/>
    <p:sldId id="261" r:id="rId8"/>
    <p:sldId id="303" r:id="rId9"/>
    <p:sldId id="262" r:id="rId10"/>
    <p:sldId id="304" r:id="rId11"/>
    <p:sldId id="263" r:id="rId12"/>
    <p:sldId id="305" r:id="rId13"/>
    <p:sldId id="264" r:id="rId14"/>
    <p:sldId id="306" r:id="rId15"/>
    <p:sldId id="266" r:id="rId16"/>
    <p:sldId id="308" r:id="rId17"/>
    <p:sldId id="267" r:id="rId18"/>
    <p:sldId id="309" r:id="rId19"/>
    <p:sldId id="268" r:id="rId20"/>
    <p:sldId id="310" r:id="rId21"/>
    <p:sldId id="269" r:id="rId22"/>
    <p:sldId id="311" r:id="rId23"/>
    <p:sldId id="270" r:id="rId24"/>
    <p:sldId id="312" r:id="rId25"/>
    <p:sldId id="271" r:id="rId26"/>
    <p:sldId id="313" r:id="rId27"/>
    <p:sldId id="272" r:id="rId28"/>
    <p:sldId id="314" r:id="rId29"/>
    <p:sldId id="273" r:id="rId30"/>
    <p:sldId id="315" r:id="rId31"/>
    <p:sldId id="274" r:id="rId32"/>
    <p:sldId id="316" r:id="rId33"/>
    <p:sldId id="275" r:id="rId34"/>
    <p:sldId id="317" r:id="rId35"/>
    <p:sldId id="276" r:id="rId36"/>
    <p:sldId id="318" r:id="rId37"/>
    <p:sldId id="277" r:id="rId38"/>
    <p:sldId id="319" r:id="rId39"/>
    <p:sldId id="279" r:id="rId40"/>
    <p:sldId id="321" r:id="rId41"/>
    <p:sldId id="280" r:id="rId42"/>
    <p:sldId id="322" r:id="rId43"/>
    <p:sldId id="281" r:id="rId44"/>
    <p:sldId id="323" r:id="rId45"/>
    <p:sldId id="282" r:id="rId46"/>
    <p:sldId id="324" r:id="rId47"/>
    <p:sldId id="283" r:id="rId48"/>
    <p:sldId id="325" r:id="rId49"/>
    <p:sldId id="284" r:id="rId50"/>
    <p:sldId id="326" r:id="rId51"/>
    <p:sldId id="285" r:id="rId52"/>
    <p:sldId id="327" r:id="rId53"/>
    <p:sldId id="286" r:id="rId54"/>
    <p:sldId id="328" r:id="rId55"/>
    <p:sldId id="287" r:id="rId56"/>
    <p:sldId id="329" r:id="rId57"/>
    <p:sldId id="288" r:id="rId58"/>
    <p:sldId id="330" r:id="rId59"/>
    <p:sldId id="289" r:id="rId60"/>
    <p:sldId id="331" r:id="rId61"/>
    <p:sldId id="290" r:id="rId62"/>
    <p:sldId id="332" r:id="rId63"/>
    <p:sldId id="291" r:id="rId64"/>
    <p:sldId id="333" r:id="rId65"/>
    <p:sldId id="292" r:id="rId66"/>
    <p:sldId id="334" r:id="rId67"/>
    <p:sldId id="293" r:id="rId68"/>
    <p:sldId id="335" r:id="rId69"/>
    <p:sldId id="294" r:id="rId70"/>
    <p:sldId id="336" r:id="rId71"/>
    <p:sldId id="295" r:id="rId72"/>
    <p:sldId id="337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4FB08-3BFD-4011-8EC2-A3E641984B2D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35E38-E3B9-428A-927E-F3F945F1D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5E38-E3B9-428A-927E-F3F945F1DBE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3904-856D-4567-8283-5BDE3F1535A7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CC7C-75B3-4D2C-9834-23DA46E6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3904-856D-4567-8283-5BDE3F1535A7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CC7C-75B3-4D2C-9834-23DA46E6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3904-856D-4567-8283-5BDE3F1535A7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CC7C-75B3-4D2C-9834-23DA46E6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3904-856D-4567-8283-5BDE3F1535A7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CC7C-75B3-4D2C-9834-23DA46E6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3904-856D-4567-8283-5BDE3F1535A7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CC7C-75B3-4D2C-9834-23DA46E6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3904-856D-4567-8283-5BDE3F1535A7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CC7C-75B3-4D2C-9834-23DA46E6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3904-856D-4567-8283-5BDE3F1535A7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CC7C-75B3-4D2C-9834-23DA46E6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3904-856D-4567-8283-5BDE3F1535A7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CC7C-75B3-4D2C-9834-23DA46E6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3904-856D-4567-8283-5BDE3F1535A7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CC7C-75B3-4D2C-9834-23DA46E6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3904-856D-4567-8283-5BDE3F1535A7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CC7C-75B3-4D2C-9834-23DA46E6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3904-856D-4567-8283-5BDE3F1535A7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CC7C-75B3-4D2C-9834-23DA46E6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93904-856D-4567-8283-5BDE3F1535A7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8CC7C-75B3-4D2C-9834-23DA46E6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7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61360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6670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3886200" cy="581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887505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381000"/>
            <a:ext cx="580813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848563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618564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438400"/>
            <a:ext cx="851069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5410200" cy="493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1042"/>
            <a:ext cx="9144000" cy="143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564968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1"/>
            <a:ext cx="9144000" cy="77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380999"/>
            <a:ext cx="6096001" cy="520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05691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762308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880702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799"/>
            <a:ext cx="5638800" cy="531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890336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381000"/>
            <a:ext cx="744279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06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380999"/>
            <a:ext cx="7409805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799"/>
            <a:ext cx="5486400" cy="532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871255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6172200" cy="566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8801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7239000" cy="623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877102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6694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84542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228600"/>
            <a:ext cx="863138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89686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381000"/>
            <a:ext cx="621016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893837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80810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5943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858440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199"/>
            <a:ext cx="8001000" cy="6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905000"/>
            <a:ext cx="898969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499188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84322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06823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890016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457200"/>
            <a:ext cx="831783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4114800" cy="636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752600"/>
            <a:ext cx="879517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849337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133600"/>
            <a:ext cx="890209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767173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915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7162800" cy="61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876904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399"/>
            <a:ext cx="6629400" cy="598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905000"/>
            <a:ext cx="883185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5105400" cy="62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883117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8783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770971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2209800"/>
            <a:ext cx="8763001" cy="52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6324600" cy="582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8764361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66349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848435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804672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89635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880872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58631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86747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486400" cy="648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854612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2209800"/>
            <a:ext cx="8839201" cy="3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621711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3284</TotalTime>
  <Words>72</Words>
  <Application>Microsoft Macintosh PowerPoint</Application>
  <PresentationFormat>On-screen Show (4:3)</PresentationFormat>
  <Paragraphs>72</Paragraphs>
  <Slides>72</Slides>
  <Notes>72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Joseph Nystrom</dc:creator>
  <cp:lastModifiedBy>James</cp:lastModifiedBy>
  <cp:revision>8</cp:revision>
  <dcterms:created xsi:type="dcterms:W3CDTF">2013-05-07T21:55:36Z</dcterms:created>
  <dcterms:modified xsi:type="dcterms:W3CDTF">2013-05-10T01:28:06Z</dcterms:modified>
</cp:coreProperties>
</file>