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97" r:id="rId5"/>
    <p:sldId id="258" r:id="rId6"/>
    <p:sldId id="334" r:id="rId7"/>
    <p:sldId id="259" r:id="rId8"/>
    <p:sldId id="333" r:id="rId9"/>
    <p:sldId id="260" r:id="rId10"/>
    <p:sldId id="332" r:id="rId11"/>
    <p:sldId id="261" r:id="rId12"/>
    <p:sldId id="331" r:id="rId13"/>
    <p:sldId id="262" r:id="rId14"/>
    <p:sldId id="330" r:id="rId15"/>
    <p:sldId id="263" r:id="rId16"/>
    <p:sldId id="329" r:id="rId17"/>
    <p:sldId id="264" r:id="rId18"/>
    <p:sldId id="328" r:id="rId19"/>
    <p:sldId id="265" r:id="rId20"/>
    <p:sldId id="327" r:id="rId21"/>
    <p:sldId id="266" r:id="rId22"/>
    <p:sldId id="326" r:id="rId23"/>
    <p:sldId id="267" r:id="rId24"/>
    <p:sldId id="325" r:id="rId25"/>
    <p:sldId id="268" r:id="rId26"/>
    <p:sldId id="324" r:id="rId27"/>
    <p:sldId id="269" r:id="rId28"/>
    <p:sldId id="323" r:id="rId29"/>
    <p:sldId id="270" r:id="rId30"/>
    <p:sldId id="322" r:id="rId31"/>
    <p:sldId id="271" r:id="rId32"/>
    <p:sldId id="320" r:id="rId33"/>
    <p:sldId id="272" r:id="rId34"/>
    <p:sldId id="321" r:id="rId35"/>
    <p:sldId id="273" r:id="rId36"/>
    <p:sldId id="319" r:id="rId37"/>
    <p:sldId id="274" r:id="rId38"/>
    <p:sldId id="318" r:id="rId39"/>
    <p:sldId id="275" r:id="rId40"/>
    <p:sldId id="317" r:id="rId41"/>
    <p:sldId id="276" r:id="rId42"/>
    <p:sldId id="316" r:id="rId43"/>
    <p:sldId id="277" r:id="rId44"/>
    <p:sldId id="315" r:id="rId45"/>
    <p:sldId id="278" r:id="rId46"/>
    <p:sldId id="314" r:id="rId47"/>
    <p:sldId id="279" r:id="rId48"/>
    <p:sldId id="313" r:id="rId49"/>
    <p:sldId id="280" r:id="rId50"/>
    <p:sldId id="312" r:id="rId51"/>
    <p:sldId id="281" r:id="rId52"/>
    <p:sldId id="311" r:id="rId53"/>
    <p:sldId id="282" r:id="rId54"/>
    <p:sldId id="310" r:id="rId55"/>
    <p:sldId id="283" r:id="rId56"/>
    <p:sldId id="309" r:id="rId57"/>
    <p:sldId id="284" r:id="rId58"/>
    <p:sldId id="308" r:id="rId59"/>
    <p:sldId id="285" r:id="rId60"/>
    <p:sldId id="307" r:id="rId61"/>
    <p:sldId id="286" r:id="rId62"/>
    <p:sldId id="306" r:id="rId63"/>
    <p:sldId id="287" r:id="rId64"/>
    <p:sldId id="305" r:id="rId65"/>
    <p:sldId id="288" r:id="rId66"/>
    <p:sldId id="304" r:id="rId67"/>
    <p:sldId id="289" r:id="rId68"/>
    <p:sldId id="303" r:id="rId69"/>
    <p:sldId id="290" r:id="rId70"/>
    <p:sldId id="302" r:id="rId71"/>
    <p:sldId id="291" r:id="rId72"/>
    <p:sldId id="301" r:id="rId73"/>
    <p:sldId id="292" r:id="rId74"/>
    <p:sldId id="300" r:id="rId75"/>
    <p:sldId id="293" r:id="rId76"/>
    <p:sldId id="299" r:id="rId77"/>
    <p:sldId id="294" r:id="rId78"/>
    <p:sldId id="298" r:id="rId79"/>
    <p:sldId id="29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1182-DDD4-42D6-9864-396D37DD0D60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982-30C9-4B95-9476-3E9AEFEB81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542925"/>
            <a:ext cx="46958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695575"/>
            <a:ext cx="4495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514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4577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2909888"/>
            <a:ext cx="4695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1604963"/>
            <a:ext cx="4676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724150"/>
            <a:ext cx="4457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971550"/>
            <a:ext cx="45624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2871788"/>
            <a:ext cx="4505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2481263"/>
            <a:ext cx="4610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2924175"/>
            <a:ext cx="4533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5815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971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2795588"/>
            <a:ext cx="45529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690688"/>
            <a:ext cx="45815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8387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43400"/>
            <a:ext cx="4219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2552700"/>
            <a:ext cx="4505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990600"/>
            <a:ext cx="4524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2757488"/>
            <a:ext cx="4505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866775"/>
            <a:ext cx="44767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2181225"/>
            <a:ext cx="4467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862138"/>
            <a:ext cx="46005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2414588"/>
            <a:ext cx="4533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42875"/>
            <a:ext cx="4667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657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0"/>
            <a:ext cx="4371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824038"/>
            <a:ext cx="4495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5910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29000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57488"/>
            <a:ext cx="4572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0668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924175"/>
            <a:ext cx="4495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414463"/>
            <a:ext cx="4600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448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4143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200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395132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609725"/>
            <a:ext cx="4429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714375"/>
            <a:ext cx="4495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2233613"/>
            <a:ext cx="4533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962025"/>
            <a:ext cx="45910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828800"/>
            <a:ext cx="4581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147888"/>
            <a:ext cx="45243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1066800"/>
            <a:ext cx="4676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1933575"/>
            <a:ext cx="4543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785813"/>
            <a:ext cx="4533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2552700"/>
            <a:ext cx="4410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524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4152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2266950"/>
            <a:ext cx="43910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1528"/>
            <a:ext cx="3886200" cy="67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562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181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81000"/>
            <a:ext cx="35076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573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2033588"/>
            <a:ext cx="4448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514350"/>
            <a:ext cx="46196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2671763"/>
            <a:ext cx="4467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352550"/>
            <a:ext cx="4562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41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2954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781050"/>
            <a:ext cx="45148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795588"/>
            <a:ext cx="44577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009775"/>
            <a:ext cx="4457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62088"/>
            <a:ext cx="4419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2271713"/>
            <a:ext cx="4581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1104900"/>
            <a:ext cx="4524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619375"/>
            <a:ext cx="4800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505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76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638425"/>
            <a:ext cx="4495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46577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4362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905125"/>
            <a:ext cx="449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447675"/>
            <a:ext cx="45434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2676525"/>
            <a:ext cx="4391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5815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38195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3124200"/>
            <a:ext cx="460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52400"/>
            <a:ext cx="91725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4095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186237" cy="6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2895600"/>
            <a:ext cx="4448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7148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228975"/>
            <a:ext cx="331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910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33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85938"/>
            <a:ext cx="84963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000125"/>
            <a:ext cx="46101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2671763"/>
            <a:ext cx="4448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528763"/>
            <a:ext cx="4619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438275"/>
            <a:ext cx="47339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904875"/>
            <a:ext cx="3667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624138"/>
            <a:ext cx="4524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847850"/>
            <a:ext cx="4686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</cp:revision>
  <dcterms:created xsi:type="dcterms:W3CDTF">2010-03-29T00:55:53Z</dcterms:created>
  <dcterms:modified xsi:type="dcterms:W3CDTF">2010-03-29T01:25:46Z</dcterms:modified>
</cp:coreProperties>
</file>